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1"/>
  </p:notesMasterIdLst>
  <p:sldIdLst>
    <p:sldId id="272" r:id="rId5"/>
    <p:sldId id="266" r:id="rId6"/>
    <p:sldId id="270" r:id="rId7"/>
    <p:sldId id="271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15086-06BC-4F78-B508-4E1F94CCB86B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4AFE6-52F8-436F-9DAC-607E2BE5A9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3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85BB-8327-437A-900F-6A3DB7A5ABC9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A0BC-E7BB-4D55-8710-E8474A66771E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A1C5-682A-4617-9A91-5759A79A935B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FD0D0-99D2-4A10-AC62-6E2E6CF7A9EE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EDF-EB2B-4F7F-B2DF-97C28C8FCBC9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0351-56D7-412F-9F2E-17819DF3B01D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068B-C601-4124-944A-AED7D3FD7517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A73-7818-460B-8F62-87CD8A1DAD1A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8665-A302-4073-9097-DCE6BA8A5D14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878A-9A6C-446F-AE2D-FA0E8037C59B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87-D9F1-45E2-A621-A964456C9C51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D98-6779-42E9-AA36-C6D6C2CA339B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4117-4E55-454A-B008-5B316A3C4A1E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85336-EDD6-4B11-BDCB-D9716D9D0CAD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B30B-3EA6-4689-8E7C-D798375DFD60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E6C6-E680-4C09-9A82-6D6D4A458B45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BBFA-E374-465F-B18D-F6CE71921593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8D89FA6-8D64-42DE-8A02-4A6662349BFD}" type="datetime1">
              <a:rPr lang="en-US" smtClean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2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868B0-202B-9DC0-4E16-3A2A4BC1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FCCC5-4A5D-9553-C9DB-CCBB15614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3618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6160970" cy="2328334"/>
          </a:xfrm>
        </p:spPr>
        <p:txBody>
          <a:bodyPr>
            <a:normAutofit/>
          </a:bodyPr>
          <a:lstStyle/>
          <a:p>
            <a:r>
              <a:rPr lang="en-US" sz="7200" b="1" dirty="0"/>
              <a:t>SPOKEN AND NOT SPOKEN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3843867"/>
            <a:ext cx="9485284" cy="194733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1 Corinthians 4:6 “not to think beyond what it written”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2 John 9 “Whoever transgresses and does not abide in the doctrine of Christ does not have God</a:t>
            </a:r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Spoken </a:t>
            </a:r>
            <a:r>
              <a:rPr lang="en-US" dirty="0"/>
              <a:t>and 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336931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2800" dirty="0">
                <a:solidFill>
                  <a:schemeClr val="tx1"/>
                </a:solidFill>
              </a:rPr>
              <a:t>“FAITH”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2800" dirty="0">
                <a:solidFill>
                  <a:schemeClr val="tx1"/>
                </a:solidFill>
              </a:rPr>
              <a:t>Jesus affirmed we must BELIEVE – John 8:24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2800" dirty="0">
                <a:solidFill>
                  <a:schemeClr val="tx1"/>
                </a:solidFill>
              </a:rPr>
              <a:t>Hebrews 11:6 “must believe that He is, and that He is a rewarder of those who diligently seek Him.”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2800" dirty="0">
                <a:solidFill>
                  <a:schemeClr val="tx1"/>
                </a:solidFill>
              </a:rPr>
              <a:t>Acts 2:37  “…Now when they heard this, they were cut to the heart,”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2800" dirty="0">
                <a:solidFill>
                  <a:schemeClr val="tx1"/>
                </a:solidFill>
              </a:rPr>
              <a:t>Acts 17:11 “…more fair-minded than those in Thessalonica, in that they received the word with all readiness, and searched the Scriptures daily to find out whether these things were so.”</a:t>
            </a:r>
          </a:p>
        </p:txBody>
      </p:sp>
    </p:spTree>
    <p:extLst>
      <p:ext uri="{BB962C8B-B14F-4D97-AF65-F5344CB8AC3E}">
        <p14:creationId xmlns:p14="http://schemas.microsoft.com/office/powerpoint/2010/main" val="77158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dirty="0"/>
              <a:t>Spoken and </a:t>
            </a:r>
            <a:r>
              <a:rPr lang="en-US" b="1" dirty="0"/>
              <a:t>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336931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What is NOT SPOKEN about FAITH?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Nothing about the “Direct Operation of the Hold Spirit Producing Faith!”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Nothing about PRAYER or some MIRACULOUS ACT being the way faith is obtained!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We dare NOT adhere to ANY doctrine that is based on what the Scriptures DO NOT SAY!</a:t>
            </a:r>
          </a:p>
        </p:txBody>
      </p:sp>
    </p:spTree>
    <p:extLst>
      <p:ext uri="{BB962C8B-B14F-4D97-AF65-F5344CB8AC3E}">
        <p14:creationId xmlns:p14="http://schemas.microsoft.com/office/powerpoint/2010/main" val="2304553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Spoken</a:t>
            </a:r>
            <a:r>
              <a:rPr lang="en-US" dirty="0"/>
              <a:t> and 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70"/>
            <a:ext cx="10736996" cy="4620494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NEW BIRTH?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“begotten through the gospel” – 1 Corinthians 4:15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“born again, not of corruptible seed but incorruptible, through the word of God…” 1 Peter 1:22,23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“the word of truth”  James 1:18</a:t>
            </a:r>
          </a:p>
        </p:txBody>
      </p:sp>
    </p:spTree>
    <p:extLst>
      <p:ext uri="{BB962C8B-B14F-4D97-AF65-F5344CB8AC3E}">
        <p14:creationId xmlns:p14="http://schemas.microsoft.com/office/powerpoint/2010/main" val="2694471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dirty="0"/>
              <a:t>Spoken and </a:t>
            </a:r>
            <a:r>
              <a:rPr lang="en-US" b="1" dirty="0"/>
              <a:t>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4997565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What is NOT SAID about the NEW BIRTH?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That is the result of the DIRECT OPERATION OF  THE HOLY SPIRIT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The DIRECT WORD FROM GOD (a small, still voice)!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We DARE NOT trust the destiny of our ETERNAL SOULS to that which GOD HAS NOT SPOKEN!</a:t>
            </a:r>
          </a:p>
        </p:txBody>
      </p:sp>
    </p:spTree>
    <p:extLst>
      <p:ext uri="{BB962C8B-B14F-4D97-AF65-F5344CB8AC3E}">
        <p14:creationId xmlns:p14="http://schemas.microsoft.com/office/powerpoint/2010/main" val="2021137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Spoken </a:t>
            </a:r>
            <a:r>
              <a:rPr lang="en-US" dirty="0"/>
              <a:t>and 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fontScale="92500"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BAPTISM (Purpose)?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Connected with Salvation- Mark 16:15,16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1 Peter 3:21 “which now saves us – baptism”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2:38 “Repent, and let every one of you be baptized in the name of Jesus Christ for the remission of sins…”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22:16 “be baptized, and wash away your sins…”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Galatians 3:26,27 “baptized into Christ…”</a:t>
            </a:r>
          </a:p>
        </p:txBody>
      </p:sp>
    </p:spTree>
    <p:extLst>
      <p:ext uri="{BB962C8B-B14F-4D97-AF65-F5344CB8AC3E}">
        <p14:creationId xmlns:p14="http://schemas.microsoft.com/office/powerpoint/2010/main" val="691948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dirty="0"/>
              <a:t>Spoken and </a:t>
            </a:r>
            <a:r>
              <a:rPr lang="en-US" b="1" dirty="0"/>
              <a:t>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What is NOT spoken is that BAPTISM is BECAUSE OF  THE REMISSION OF SINS!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NO PLACE in the Bible where it says ANYONE was ever baptized in the name of Jesus Christ BECAUSE OF THE REMISSION OF SINS!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Does not say to be BAPTIZED into some DENOMINATION!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We dare NOT believe that which is NOT SPOKEN in God’s inspired Word!</a:t>
            </a:r>
          </a:p>
        </p:txBody>
      </p:sp>
    </p:spTree>
    <p:extLst>
      <p:ext uri="{BB962C8B-B14F-4D97-AF65-F5344CB8AC3E}">
        <p14:creationId xmlns:p14="http://schemas.microsoft.com/office/powerpoint/2010/main" val="2650888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Spoken</a:t>
            </a:r>
            <a:r>
              <a:rPr lang="en-US" dirty="0"/>
              <a:t> and 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fontScale="92500" lnSpcReduction="2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BAPTISM?  (Action of)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8:34-39 “And both Philip and the eunuch </a:t>
            </a:r>
            <a:r>
              <a:rPr lang="en-US" sz="3600" b="1" dirty="0">
                <a:solidFill>
                  <a:schemeClr val="tx1"/>
                </a:solidFill>
              </a:rPr>
              <a:t>went down into the water, and he baptized him</a:t>
            </a:r>
            <a:r>
              <a:rPr lang="en-US" sz="3600" dirty="0">
                <a:solidFill>
                  <a:schemeClr val="tx1"/>
                </a:solidFill>
              </a:rPr>
              <a:t>. 39 Now when </a:t>
            </a:r>
            <a:r>
              <a:rPr lang="en-US" sz="3600" b="1" dirty="0">
                <a:solidFill>
                  <a:schemeClr val="tx1"/>
                </a:solidFill>
              </a:rPr>
              <a:t>they came up out of the water</a:t>
            </a:r>
            <a:r>
              <a:rPr lang="en-US" sz="3600" dirty="0">
                <a:solidFill>
                  <a:schemeClr val="tx1"/>
                </a:solidFill>
              </a:rPr>
              <a:t>, the Spirit of the Lord caught Philip away, so that the eunuch saw him no more; and he went on his way rejoicing.” 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“baptized into His death” Romans 6:3,4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We are “buried with Christ in baptism!”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BAPTISM =  BURIAL – think about it…..</a:t>
            </a:r>
          </a:p>
        </p:txBody>
      </p:sp>
    </p:spTree>
    <p:extLst>
      <p:ext uri="{BB962C8B-B14F-4D97-AF65-F5344CB8AC3E}">
        <p14:creationId xmlns:p14="http://schemas.microsoft.com/office/powerpoint/2010/main" val="3429952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dirty="0"/>
              <a:t>Spoken and </a:t>
            </a:r>
            <a:r>
              <a:rPr lang="en-US" b="1" dirty="0"/>
              <a:t>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Baptism is NOT SPRINKLING or POURING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8:34-39 “</a:t>
            </a:r>
            <a:r>
              <a:rPr lang="en-US" sz="3600" b="1" dirty="0">
                <a:solidFill>
                  <a:schemeClr val="tx1"/>
                </a:solidFill>
              </a:rPr>
              <a:t>went down into the water, and he baptized him</a:t>
            </a:r>
            <a:r>
              <a:rPr lang="en-US" sz="3600" dirty="0">
                <a:solidFill>
                  <a:schemeClr val="tx1"/>
                </a:solidFill>
              </a:rPr>
              <a:t>…</a:t>
            </a:r>
            <a:r>
              <a:rPr lang="en-US" sz="3600" b="1" dirty="0">
                <a:solidFill>
                  <a:schemeClr val="tx1"/>
                </a:solidFill>
              </a:rPr>
              <a:t>they came up out of the water.”</a:t>
            </a:r>
            <a:r>
              <a:rPr lang="en-US" sz="3600" dirty="0">
                <a:solidFill>
                  <a:schemeClr val="tx1"/>
                </a:solidFill>
              </a:rPr>
              <a:t> 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IF baptism didn’t require “going down into the water,” why STOP?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IF we settle for ANYTHING OTHER THAN that which is SPOKEN, we are placing our souls in eternal jeopardy!</a:t>
            </a:r>
          </a:p>
        </p:txBody>
      </p:sp>
    </p:spTree>
    <p:extLst>
      <p:ext uri="{BB962C8B-B14F-4D97-AF65-F5344CB8AC3E}">
        <p14:creationId xmlns:p14="http://schemas.microsoft.com/office/powerpoint/2010/main" val="2052206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Spoken</a:t>
            </a:r>
            <a:r>
              <a:rPr lang="en-US" dirty="0"/>
              <a:t> and 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CHURCH?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Matthew 16:18 “I will build My church”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It was to be HIS – and He only spoke of ONE!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20:28 “the church of [the Lord and] God which He purchased with His own blood.”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2:47 “the Lord added to the church daily those who were being saved.”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To WHICH CHURCH were they ADDED?</a:t>
            </a:r>
          </a:p>
        </p:txBody>
      </p:sp>
    </p:spTree>
    <p:extLst>
      <p:ext uri="{BB962C8B-B14F-4D97-AF65-F5344CB8AC3E}">
        <p14:creationId xmlns:p14="http://schemas.microsoft.com/office/powerpoint/2010/main" val="1308973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Spoken</a:t>
            </a:r>
            <a:r>
              <a:rPr lang="en-US" dirty="0"/>
              <a:t> and 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CHURCH?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Ephesians 1:22,23 “Christ is head of the church; and He is the Savior of the body.”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What about those OUTSIDE THE BODY?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IF they are NOT LOST, God is UNJUST and NONE of us have ANY HOPE!</a:t>
            </a:r>
          </a:p>
        </p:txBody>
      </p:sp>
    </p:spTree>
    <p:extLst>
      <p:ext uri="{BB962C8B-B14F-4D97-AF65-F5344CB8AC3E}">
        <p14:creationId xmlns:p14="http://schemas.microsoft.com/office/powerpoint/2010/main" val="4094827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dirty="0"/>
              <a:t>Spoken and </a:t>
            </a:r>
            <a:r>
              <a:rPr lang="en-US" b="1" dirty="0"/>
              <a:t>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“One church is as good as another!”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Bible only knows of ONE CHURCH!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“Join the church of your choice!”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ONLY thing the Bible speaks about is the church of Christ’s choice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The one HE built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Nor does it say anything about salvation apart from ANY church – Christ DIED for it!</a:t>
            </a:r>
          </a:p>
        </p:txBody>
      </p:sp>
    </p:spTree>
    <p:extLst>
      <p:ext uri="{BB962C8B-B14F-4D97-AF65-F5344CB8AC3E}">
        <p14:creationId xmlns:p14="http://schemas.microsoft.com/office/powerpoint/2010/main" val="21485128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Spoken</a:t>
            </a:r>
            <a:r>
              <a:rPr lang="en-US" dirty="0"/>
              <a:t> and 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TIME?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2 Corinthians 6:2 “now is the day of salvation." 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NOW is the ONLY TIME we HAVE FOR SURE!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Hebrews 3:13 “exhort one another daily, while it is called "Today,“”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Hebrews 9:27,28 “it is appointed for men to die once, but after this the judgment”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Preparation NOW is NECESSARY!</a:t>
            </a:r>
          </a:p>
        </p:txBody>
      </p:sp>
    </p:spTree>
    <p:extLst>
      <p:ext uri="{BB962C8B-B14F-4D97-AF65-F5344CB8AC3E}">
        <p14:creationId xmlns:p14="http://schemas.microsoft.com/office/powerpoint/2010/main" val="1548489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5" y="358856"/>
            <a:ext cx="8534400" cy="537959"/>
          </a:xfrm>
        </p:spPr>
        <p:txBody>
          <a:bodyPr>
            <a:normAutofit fontScale="90000"/>
          </a:bodyPr>
          <a:lstStyle/>
          <a:p>
            <a:r>
              <a:rPr lang="en-US" dirty="0"/>
              <a:t>Spoken and </a:t>
            </a:r>
            <a:r>
              <a:rPr lang="en-US" b="1" dirty="0"/>
              <a:t>not spoken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96" y="1063869"/>
            <a:ext cx="10736996" cy="5280370"/>
          </a:xfrm>
        </p:spPr>
        <p:txBody>
          <a:bodyPr>
            <a:normAutofit fontScale="92500"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“We have plenty of time!”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God does not tell us there is NO HURRY, or NO NEED TO WORRY about our souls NOW!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James calls such reasoning “evil”- James 4:13-17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God has NOT told us we can get our souls in miserable shape in this life – and expect a second chance!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GOD: Man DIES, next thing JUDGEMENT!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THIS is why it is so important to PREPARE!</a:t>
            </a:r>
          </a:p>
        </p:txBody>
      </p:sp>
    </p:spTree>
    <p:extLst>
      <p:ext uri="{BB962C8B-B14F-4D97-AF65-F5344CB8AC3E}">
        <p14:creationId xmlns:p14="http://schemas.microsoft.com/office/powerpoint/2010/main" val="3584531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7483842" cy="2328334"/>
          </a:xfrm>
        </p:spPr>
        <p:txBody>
          <a:bodyPr>
            <a:normAutofit/>
          </a:bodyPr>
          <a:lstStyle/>
          <a:p>
            <a:r>
              <a:rPr lang="en-US" sz="7200" b="1" dirty="0"/>
              <a:t>SPOKEN or NOT SPOKEN?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3462867"/>
            <a:ext cx="9485284" cy="232833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2 John 9 “Whoever transgresses and does not abide in the doctrine of Christ </a:t>
            </a:r>
            <a:r>
              <a:rPr lang="en-US" sz="2800" b="1" u="sng" dirty="0">
                <a:solidFill>
                  <a:schemeClr val="tx1"/>
                </a:solidFill>
              </a:rPr>
              <a:t>does not have God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</a:rPr>
              <a:t>Terrible thing to consider facing ETERNITY WITHOUT GOD!</a:t>
            </a:r>
          </a:p>
        </p:txBody>
      </p:sp>
    </p:spTree>
    <p:extLst>
      <p:ext uri="{BB962C8B-B14F-4D97-AF65-F5344CB8AC3E}">
        <p14:creationId xmlns:p14="http://schemas.microsoft.com/office/powerpoint/2010/main" val="2325083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B414F3-C833-4395-8C69-0E806C5181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5FDEB4C-941C-4EBE-9462-062D8A0ADE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B8EF33-82AA-4779-AFAA-C56669D00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 design</Template>
  <TotalTime>163</TotalTime>
  <Words>934</Words>
  <Application>Microsoft Office PowerPoint</Application>
  <PresentationFormat>Widescreen</PresentationFormat>
  <Paragraphs>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Century Gothic</vt:lpstr>
      <vt:lpstr>Wingdings 3</vt:lpstr>
      <vt:lpstr>Slice</vt:lpstr>
      <vt:lpstr>PowerPoint Presentation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and not spoken</vt:lpstr>
      <vt:lpstr>SPOKEN or NOT SPOKEN?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Gailen Evans</dc:creator>
  <cp:lastModifiedBy>Gailen Evans</cp:lastModifiedBy>
  <cp:revision>15</cp:revision>
  <dcterms:created xsi:type="dcterms:W3CDTF">2023-05-17T21:46:34Z</dcterms:created>
  <dcterms:modified xsi:type="dcterms:W3CDTF">2023-05-19T23:45:09Z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